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6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64583333333334"/>
          <c:y val="4.9486220472440945E-2"/>
          <c:w val="0.46042705599300088"/>
          <c:h val="0.546791338582677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Labai svarbu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Grupės aplinka</c:v>
                </c:pt>
                <c:pt idx="1">
                  <c:v>Baldai</c:v>
                </c:pt>
                <c:pt idx="2">
                  <c:v>Metodinės priemonės</c:v>
                </c:pt>
                <c:pt idx="3">
                  <c:v>Mokymo inventorius</c:v>
                </c:pt>
                <c:pt idx="4">
                  <c:v>Žaislai</c:v>
                </c:pt>
                <c:pt idx="5">
                  <c:v>Sveikas subalansuotas meniu</c:v>
                </c:pt>
                <c:pt idx="6">
                  <c:v>Dienos ritmas</c:v>
                </c:pt>
                <c:pt idx="7">
                  <c:v>Darželio kiemo aplinka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</c:v>
                </c:pt>
                <c:pt idx="1">
                  <c:v>3</c:v>
                </c:pt>
                <c:pt idx="2">
                  <c:v>31</c:v>
                </c:pt>
                <c:pt idx="3">
                  <c:v>19</c:v>
                </c:pt>
                <c:pt idx="4">
                  <c:v>14</c:v>
                </c:pt>
                <c:pt idx="5">
                  <c:v>27</c:v>
                </c:pt>
                <c:pt idx="6">
                  <c:v>33</c:v>
                </c:pt>
                <c:pt idx="7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Svarbu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Grupės aplinka</c:v>
                </c:pt>
                <c:pt idx="1">
                  <c:v>Baldai</c:v>
                </c:pt>
                <c:pt idx="2">
                  <c:v>Metodinės priemonės</c:v>
                </c:pt>
                <c:pt idx="3">
                  <c:v>Mokymo inventorius</c:v>
                </c:pt>
                <c:pt idx="4">
                  <c:v>Žaislai</c:v>
                </c:pt>
                <c:pt idx="5">
                  <c:v>Sveikas subalansuotas meniu</c:v>
                </c:pt>
                <c:pt idx="6">
                  <c:v>Dienos ritmas</c:v>
                </c:pt>
                <c:pt idx="7">
                  <c:v>Darželio kiemo aplinka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21</c:v>
                </c:pt>
                <c:pt idx="1">
                  <c:v>24</c:v>
                </c:pt>
                <c:pt idx="2">
                  <c:v>14</c:v>
                </c:pt>
                <c:pt idx="3">
                  <c:v>22</c:v>
                </c:pt>
                <c:pt idx="4">
                  <c:v>28</c:v>
                </c:pt>
                <c:pt idx="5">
                  <c:v>18</c:v>
                </c:pt>
                <c:pt idx="6">
                  <c:v>10</c:v>
                </c:pt>
                <c:pt idx="7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Nelabai svarbu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Grupės aplinka</c:v>
                </c:pt>
                <c:pt idx="1">
                  <c:v>Baldai</c:v>
                </c:pt>
                <c:pt idx="2">
                  <c:v>Metodinės priemonės</c:v>
                </c:pt>
                <c:pt idx="3">
                  <c:v>Mokymo inventorius</c:v>
                </c:pt>
                <c:pt idx="4">
                  <c:v>Žaislai</c:v>
                </c:pt>
                <c:pt idx="5">
                  <c:v>Sveikas subalansuotas meniu</c:v>
                </c:pt>
                <c:pt idx="6">
                  <c:v>Dienos ritmas</c:v>
                </c:pt>
                <c:pt idx="7">
                  <c:v>Darželio kiemo aplinka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</c:v>
                </c:pt>
                <c:pt idx="1">
                  <c:v>13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Nesvarbu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Grupės aplinka</c:v>
                </c:pt>
                <c:pt idx="1">
                  <c:v>Baldai</c:v>
                </c:pt>
                <c:pt idx="2">
                  <c:v>Metodinės priemonės</c:v>
                </c:pt>
                <c:pt idx="3">
                  <c:v>Mokymo inventorius</c:v>
                </c:pt>
                <c:pt idx="4">
                  <c:v>Žaislai</c:v>
                </c:pt>
                <c:pt idx="5">
                  <c:v>Sveikas subalansuotas meniu</c:v>
                </c:pt>
                <c:pt idx="6">
                  <c:v>Dienos ritmas</c:v>
                </c:pt>
                <c:pt idx="7">
                  <c:v>Darželio kiemo aplinka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0649216"/>
        <c:axId val="172509440"/>
        <c:axId val="0"/>
      </c:bar3DChart>
      <c:catAx>
        <c:axId val="12064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72509440"/>
        <c:crosses val="autoZero"/>
        <c:auto val="1"/>
        <c:lblAlgn val="ctr"/>
        <c:lblOffset val="100"/>
        <c:noMultiLvlLbl val="0"/>
      </c:catAx>
      <c:valAx>
        <c:axId val="172509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649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Puikiai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Kasdieninė ugdomoji veikla su pedagogu</c:v>
                </c:pt>
                <c:pt idx="1">
                  <c:v>Meninis ugdymas</c:v>
                </c:pt>
                <c:pt idx="2">
                  <c:v>Fizinis aktyvumas</c:v>
                </c:pt>
                <c:pt idx="3">
                  <c:v>Logopedo pagalba</c:v>
                </c:pt>
                <c:pt idx="4">
                  <c:v>Psichologo pagalba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22</c:v>
                </c:pt>
                <c:pt idx="2">
                  <c:v>22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Labai gerai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Kasdieninė ugdomoji veikla su pedagogu</c:v>
                </c:pt>
                <c:pt idx="1">
                  <c:v>Meninis ugdymas</c:v>
                </c:pt>
                <c:pt idx="2">
                  <c:v>Fizinis aktyvumas</c:v>
                </c:pt>
                <c:pt idx="3">
                  <c:v>Logopedo pagalba</c:v>
                </c:pt>
                <c:pt idx="4">
                  <c:v>Psichologo pagalba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16</c:v>
                </c:pt>
                <c:pt idx="2">
                  <c:v>13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Gerai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Kasdieninė ugdomoji veikla su pedagogu</c:v>
                </c:pt>
                <c:pt idx="1">
                  <c:v>Meninis ugdymas</c:v>
                </c:pt>
                <c:pt idx="2">
                  <c:v>Fizinis aktyvumas</c:v>
                </c:pt>
                <c:pt idx="3">
                  <c:v>Logopedo pagalba</c:v>
                </c:pt>
                <c:pt idx="4">
                  <c:v>Psichologo pagalba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1">
                  <c:v>4</c:v>
                </c:pt>
                <c:pt idx="2">
                  <c:v>7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Patenkinamai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Kasdieninė ugdomoji veikla su pedagogu</c:v>
                </c:pt>
                <c:pt idx="1">
                  <c:v>Meninis ugdymas</c:v>
                </c:pt>
                <c:pt idx="2">
                  <c:v>Fizinis aktyvumas</c:v>
                </c:pt>
                <c:pt idx="3">
                  <c:v>Logopedo pagalba</c:v>
                </c:pt>
                <c:pt idx="4">
                  <c:v>Psichologo pagalba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Blogai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Kasdieninė ugdomoji veikla su pedagogu</c:v>
                </c:pt>
                <c:pt idx="1">
                  <c:v>Meninis ugdymas</c:v>
                </c:pt>
                <c:pt idx="2">
                  <c:v>Fizinis aktyvumas</c:v>
                </c:pt>
                <c:pt idx="3">
                  <c:v>Logopedo pagalba</c:v>
                </c:pt>
                <c:pt idx="4">
                  <c:v>Psichologo pagalba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5153280"/>
        <c:axId val="172514048"/>
        <c:axId val="0"/>
      </c:bar3DChart>
      <c:catAx>
        <c:axId val="45153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72514048"/>
        <c:crosses val="autoZero"/>
        <c:auto val="1"/>
        <c:lblAlgn val="ctr"/>
        <c:lblOffset val="100"/>
        <c:noMultiLvlLbl val="0"/>
      </c:catAx>
      <c:valAx>
        <c:axId val="17251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53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67989583722015E-2"/>
          <c:y val="9.3770242889019986E-2"/>
          <c:w val="0.48912503952254799"/>
          <c:h val="0.81767124060632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vertinimas</c:v>
                </c:pt>
              </c:strCache>
            </c:strRef>
          </c:tx>
          <c:dPt>
            <c:idx val="8"/>
            <c:bubble3D val="0"/>
            <c:spPr>
              <a:noFill/>
              <a:ln>
                <a:noFill/>
              </a:ln>
            </c:spPr>
          </c:dPt>
          <c:dPt>
            <c:idx val="9"/>
            <c:bubble3D val="0"/>
            <c:spPr>
              <a:noFill/>
              <a:ln>
                <a:noFill/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Sheet1!$A$2:$A$11</c:f>
              <c:strCache>
                <c:ptCount val="8"/>
                <c:pt idx="0">
                  <c:v>Vaiko priežiūros,užtikrinant saugumą</c:v>
                </c:pt>
                <c:pt idx="1">
                  <c:v>Vaikas būtų pavalgęs</c:v>
                </c:pt>
                <c:pt idx="2">
                  <c:v>Bendrautų su bendraamžiais</c:v>
                </c:pt>
                <c:pt idx="3">
                  <c:v>Išmoktų savarankiškumo</c:v>
                </c:pt>
                <c:pt idx="4">
                  <c:v>Įgytų higienos įgūdžių</c:v>
                </c:pt>
                <c:pt idx="5">
                  <c:v>Būtų ugdomas pagal savo raidą</c:v>
                </c:pt>
                <c:pt idx="6">
                  <c:v>Lavinami vaiko gebėjimai</c:v>
                </c:pt>
                <c:pt idx="7">
                  <c:v>Vaikas būtų pasiruošęs mokyklai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36</c:v>
                </c:pt>
                <c:pt idx="1">
                  <c:v>17</c:v>
                </c:pt>
                <c:pt idx="2">
                  <c:v>23</c:v>
                </c:pt>
                <c:pt idx="3">
                  <c:v>31</c:v>
                </c:pt>
                <c:pt idx="4">
                  <c:v>19</c:v>
                </c:pt>
                <c:pt idx="5">
                  <c:v>29</c:v>
                </c:pt>
                <c:pt idx="6">
                  <c:v>37</c:v>
                </c:pt>
                <c:pt idx="7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Sheet1!$A$2:$A$11</c:f>
              <c:strCache>
                <c:ptCount val="8"/>
                <c:pt idx="0">
                  <c:v>Vaiko priežiūros,užtikrinant saugumą</c:v>
                </c:pt>
                <c:pt idx="1">
                  <c:v>Vaikas būtų pavalgęs</c:v>
                </c:pt>
                <c:pt idx="2">
                  <c:v>Bendrautų su bendraamžiais</c:v>
                </c:pt>
                <c:pt idx="3">
                  <c:v>Išmoktų savarankiškumo</c:v>
                </c:pt>
                <c:pt idx="4">
                  <c:v>Įgytų higienos įgūdžių</c:v>
                </c:pt>
                <c:pt idx="5">
                  <c:v>Būtų ugdomas pagal savo raidą</c:v>
                </c:pt>
                <c:pt idx="6">
                  <c:v>Lavinami vaiko gebėjimai</c:v>
                </c:pt>
                <c:pt idx="7">
                  <c:v>Vaikas būtų pasiruošęs mokyklai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Sheet1!$A$2:$A$11</c:f>
              <c:strCache>
                <c:ptCount val="8"/>
                <c:pt idx="0">
                  <c:v>Vaiko priežiūros,užtikrinant saugumą</c:v>
                </c:pt>
                <c:pt idx="1">
                  <c:v>Vaikas būtų pavalgęs</c:v>
                </c:pt>
                <c:pt idx="2">
                  <c:v>Bendrautų su bendraamžiais</c:v>
                </c:pt>
                <c:pt idx="3">
                  <c:v>Išmoktų savarankiškumo</c:v>
                </c:pt>
                <c:pt idx="4">
                  <c:v>Įgytų higienos įgūdžių</c:v>
                </c:pt>
                <c:pt idx="5">
                  <c:v>Būtų ugdomas pagal savo raidą</c:v>
                </c:pt>
                <c:pt idx="6">
                  <c:v>Lavinami vaiko gebėjimai</c:v>
                </c:pt>
                <c:pt idx="7">
                  <c:v>Vaikas būtų pasiruošęs mokyklai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lt-LT"/>
          </a:p>
        </c:txPr>
      </c:legendEntry>
      <c:layout>
        <c:manualLayout>
          <c:xMode val="edge"/>
          <c:yMode val="edge"/>
          <c:x val="0.62896673821638915"/>
          <c:y val="0"/>
          <c:w val="0.37103326178361085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General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Vaikai įgyja naujų gebėjimų</c:v>
                </c:pt>
                <c:pt idx="1">
                  <c:v>Lavėja vaiko įgūdžiai ir gebėjimai</c:v>
                </c:pt>
                <c:pt idx="2">
                  <c:v>Kasdien sužino kažką naujo</c:v>
                </c:pt>
                <c:pt idx="3">
                  <c:v>Kiekvieną savaitę išmoksta naujų dalykų</c:v>
                </c:pt>
                <c:pt idx="4">
                  <c:v>Norėčiau, kad išmoktų dar daugiau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13</c:v>
                </c:pt>
                <c:pt idx="2">
                  <c:v>15</c:v>
                </c:pt>
                <c:pt idx="3">
                  <c:v>33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136054421768708"/>
          <c:y val="2.1870373695144787E-2"/>
          <c:w val="0.33843537414965985"/>
          <c:h val="0.958864910615814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Taip 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Netinkama darželio kiemo aplinka</c:v>
                </c:pt>
                <c:pt idx="1">
                  <c:v>Netinkama sporto salė</c:v>
                </c:pt>
                <c:pt idx="2">
                  <c:v>Netinkamas meniu</c:v>
                </c:pt>
                <c:pt idx="3">
                  <c:v>Trūksta informacijos apie vaiko pažangą</c:v>
                </c:pt>
                <c:pt idx="4">
                  <c:v>Trūksta neformalaus ugdymo burelių</c:v>
                </c:pt>
                <c:pt idx="5">
                  <c:v>Nepatenkinami individualūs vaiko poreikiai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22</c:v>
                </c:pt>
                <c:pt idx="2">
                  <c:v>6</c:v>
                </c:pt>
                <c:pt idx="3">
                  <c:v>5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CBDA6C-CE71-4315-819F-66A18FBF25A3}" type="datetimeFigureOut">
              <a:rPr lang="lt-LT" smtClean="0"/>
              <a:t>2020-09-16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4B4906-5BB4-4175-BBB7-E11036B3B21C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188641"/>
            <a:ext cx="7117180" cy="2160239"/>
          </a:xfrm>
        </p:spPr>
        <p:txBody>
          <a:bodyPr/>
          <a:lstStyle/>
          <a:p>
            <a:pPr algn="ctr"/>
            <a:r>
              <a:rPr lang="lt-LT" dirty="0" smtClean="0"/>
              <a:t>Kauno vaikų darželis „Raudonkepuraitė“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lt-LT" sz="1100" dirty="0" smtClean="0"/>
              <a:t>Parengė: Direktoriaus pavaduotoja ugdymui Lina Baltakienė</a:t>
            </a:r>
          </a:p>
          <a:p>
            <a:pPr algn="r"/>
            <a:r>
              <a:rPr lang="lt-LT" sz="1100" dirty="0" smtClean="0"/>
              <a:t>darzelis</a:t>
            </a:r>
            <a:r>
              <a:rPr lang="en-US" sz="1100" dirty="0" smtClean="0"/>
              <a:t>@ </a:t>
            </a:r>
            <a:r>
              <a:rPr lang="en-US" sz="1100" dirty="0" err="1" smtClean="0"/>
              <a:t>rkepuraite.lt</a:t>
            </a:r>
            <a:endParaRPr lang="en-US" sz="1100" dirty="0" smtClean="0"/>
          </a:p>
          <a:p>
            <a:pPr algn="r"/>
            <a:r>
              <a:rPr lang="en-US" sz="1100" dirty="0" smtClean="0"/>
              <a:t>2020 m. Kaunas</a:t>
            </a:r>
            <a:endParaRPr lang="lt-LT" sz="1100" dirty="0"/>
          </a:p>
        </p:txBody>
      </p:sp>
    </p:spTree>
    <p:extLst>
      <p:ext uri="{BB962C8B-B14F-4D97-AF65-F5344CB8AC3E}">
        <p14:creationId xmlns:p14="http://schemas.microsoft.com/office/powerpoint/2010/main" val="3890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Tėvelių pastebėti trukumai darželyje: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818084"/>
              </p:ext>
            </p:extLst>
          </p:nvPr>
        </p:nvGraphicFramePr>
        <p:xfrm>
          <a:off x="467544" y="1628800"/>
          <a:ext cx="856895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949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algn="just"/>
            <a:r>
              <a:rPr lang="lt-LT" dirty="0" smtClean="0"/>
              <a:t>Tėvų ir pedagogų bendradarbiavimas sukuria vaikui geriausias ugdymosi sąlygas.</a:t>
            </a:r>
          </a:p>
          <a:p>
            <a:pPr algn="just"/>
            <a:r>
              <a:rPr lang="lt-LT" dirty="0" smtClean="0"/>
              <a:t>Mes, ugdytojai, atsižvelgdami į jūsų lūkesčius bei individualias vaikų galias ir skirtingą ugdymosi patirtį siekiame sukurti vaikui kokybiškiausio ugdymosi galimybes.</a:t>
            </a:r>
          </a:p>
          <a:p>
            <a:pPr marL="0" indent="0" algn="just">
              <a:buNone/>
            </a:pPr>
            <a:endParaRPr lang="lt-LT" dirty="0" smtClean="0"/>
          </a:p>
          <a:p>
            <a:pPr marL="0" indent="0" algn="just">
              <a:buNone/>
            </a:pPr>
            <a:endParaRPr lang="lt-LT" dirty="0" smtClean="0"/>
          </a:p>
          <a:p>
            <a:pPr marL="0" indent="0" algn="just">
              <a:buNone/>
            </a:pPr>
            <a:r>
              <a:rPr lang="lt-LT" dirty="0" smtClean="0">
                <a:solidFill>
                  <a:srgbClr val="00B050"/>
                </a:solidFill>
                <a:latin typeface="Lucida Calligraphy" panose="03010101010101010101" pitchFamily="66" charset="0"/>
              </a:rPr>
              <a:t>               Bendraukime ir bendradarbiaukime</a:t>
            </a:r>
            <a:endParaRPr lang="lt-LT" dirty="0">
              <a:solidFill>
                <a:srgbClr val="00B05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028" name="Picture 4" descr="Kauno vaikų darželis „Raudonkepuraitė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301208"/>
            <a:ext cx="24288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05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Apklausoje</a:t>
            </a:r>
            <a:r>
              <a:rPr lang="en-US" dirty="0" smtClean="0"/>
              <a:t> </a:t>
            </a:r>
            <a:r>
              <a:rPr lang="en-US" dirty="0" err="1" smtClean="0"/>
              <a:t>dalyvavo</a:t>
            </a:r>
            <a:r>
              <a:rPr lang="en-US" dirty="0" smtClean="0"/>
              <a:t> 44 </a:t>
            </a:r>
            <a:r>
              <a:rPr lang="lt-LT" dirty="0" smtClean="0"/>
              <a:t>tė</a:t>
            </a:r>
            <a:r>
              <a:rPr lang="en-US" dirty="0" smtClean="0"/>
              <a:t>v</a:t>
            </a:r>
            <a:r>
              <a:rPr lang="lt-LT" dirty="0" smtClean="0"/>
              <a:t>eliai</a:t>
            </a:r>
            <a:br>
              <a:rPr lang="lt-LT" dirty="0" smtClean="0"/>
            </a:br>
            <a:r>
              <a:rPr lang="lt-LT" dirty="0" smtClean="0"/>
              <a:t>Apklausos siekis: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Išsiaiškinti, </a:t>
            </a:r>
            <a:r>
              <a:rPr lang="lt-LT" dirty="0"/>
              <a:t>darželio </a:t>
            </a:r>
            <a:r>
              <a:rPr lang="lt-LT" dirty="0" smtClean="0"/>
              <a:t>teikiamų ugdymo paslaugų stipriąsias ir silpnąsias savybes.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3280" y="1556792"/>
            <a:ext cx="3725143" cy="4304259"/>
          </a:xfrm>
        </p:spPr>
        <p:txBody>
          <a:bodyPr/>
          <a:lstStyle/>
          <a:p>
            <a:r>
              <a:rPr lang="lt-LT" dirty="0" smtClean="0"/>
              <a:t>Gerinti ugdymo kokybę , kad vaikams būtų gera ugdytis mūsų įstaigoje.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286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Išskirti kriterijai svarbūs ugdymo kokybei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0330631"/>
              </p:ext>
            </p:extLst>
          </p:nvPr>
        </p:nvGraphicFramePr>
        <p:xfrm>
          <a:off x="251520" y="1772816"/>
          <a:ext cx="864096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3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Darželio teikiamų paslaugų kokybės įvertinimas</a:t>
            </a:r>
            <a:endParaRPr lang="lt-L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143453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63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Tėvai iš įstaigos pedagogų tikisi: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521171"/>
              </p:ext>
            </p:extLst>
          </p:nvPr>
        </p:nvGraphicFramePr>
        <p:xfrm>
          <a:off x="457200" y="1600200"/>
          <a:ext cx="8147248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26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Vaiko ugdymasis darželyje: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815819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18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Ar vaikai lanko papildomus būrelis ne darželyje?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422469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59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Tėveliai 100</a:t>
            </a:r>
            <a:r>
              <a:rPr lang="en-US" dirty="0" smtClean="0"/>
              <a:t>% </a:t>
            </a:r>
            <a:r>
              <a:rPr lang="en-US" dirty="0" err="1" smtClean="0"/>
              <a:t>pritar</a:t>
            </a:r>
            <a:r>
              <a:rPr lang="lt-LT" dirty="0" smtClean="0"/>
              <a:t>ė, kad darželyje reikalingas muzikinis ir fizinis ugdymas</a:t>
            </a:r>
            <a:endParaRPr lang="lt-L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3179762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9120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2095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00808"/>
            <a:ext cx="2952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33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Vaiku</a:t>
            </a:r>
            <a:r>
              <a:rPr lang="lt-LT" dirty="0" smtClean="0"/>
              <a:t>čių savijauta darželyje</a:t>
            </a:r>
            <a:endParaRPr lang="lt-L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81933"/>
            <a:ext cx="6624736" cy="3376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208912" cy="4873752"/>
          </a:xfrm>
        </p:spPr>
        <p:txBody>
          <a:bodyPr/>
          <a:lstStyle/>
          <a:p>
            <a:pPr algn="just"/>
            <a:r>
              <a:rPr lang="lt-LT" dirty="0" smtClean="0"/>
              <a:t>61 </a:t>
            </a:r>
            <a:r>
              <a:rPr lang="en-US" dirty="0" smtClean="0"/>
              <a:t>% </a:t>
            </a:r>
            <a:r>
              <a:rPr lang="en-US" dirty="0" err="1" smtClean="0"/>
              <a:t>procentas</a:t>
            </a:r>
            <a:r>
              <a:rPr lang="en-US" dirty="0" smtClean="0"/>
              <a:t> t</a:t>
            </a:r>
            <a:r>
              <a:rPr lang="lt-LT" dirty="0" smtClean="0"/>
              <a:t>ėvelių vaiko savijautą darželyje įvertino puikiai: vaikas noriai eina į darželį,dalyvauja visose ugdymo veiklose.</a:t>
            </a:r>
          </a:p>
          <a:p>
            <a:pPr algn="just"/>
            <a:r>
              <a:rPr lang="lt-LT" dirty="0" smtClean="0"/>
              <a:t>39 </a:t>
            </a:r>
            <a:r>
              <a:rPr lang="en-US" dirty="0" smtClean="0"/>
              <a:t>% </a:t>
            </a:r>
            <a:r>
              <a:rPr lang="en-US" dirty="0" err="1" smtClean="0"/>
              <a:t>procentai</a:t>
            </a:r>
            <a:r>
              <a:rPr lang="en-US" dirty="0" smtClean="0"/>
              <a:t> t</a:t>
            </a:r>
            <a:r>
              <a:rPr lang="lt-LT" dirty="0" smtClean="0"/>
              <a:t>ėvelių</a:t>
            </a:r>
            <a:r>
              <a:rPr lang="lt-LT" dirty="0"/>
              <a:t> vaiko savijautą darželyje </a:t>
            </a:r>
            <a:r>
              <a:rPr lang="lt-LT" dirty="0" smtClean="0"/>
              <a:t>įvertino gerai: vaikas dalyvauja darželio veiklose,grįžęs namo pasakoja apie veiklas darželyje.</a:t>
            </a:r>
          </a:p>
          <a:p>
            <a:pPr algn="just"/>
            <a:r>
              <a:rPr lang="lt-LT" dirty="0" smtClean="0"/>
              <a:t>Nebuvo nei vieno vertinimo patenkinamai ar blogai.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70065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186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Kauno vaikų darželis „Raudonkepuraitė“</vt:lpstr>
      <vt:lpstr>Apklausoje dalyvavo 44 tėveliai Apklausos siekis:</vt:lpstr>
      <vt:lpstr>Išskirti kriterijai svarbūs ugdymo kokybei</vt:lpstr>
      <vt:lpstr>Darželio teikiamų paslaugų kokybės įvertinimas</vt:lpstr>
      <vt:lpstr>Tėvai iš įstaigos pedagogų tikisi:</vt:lpstr>
      <vt:lpstr>Vaiko ugdymasis darželyje:</vt:lpstr>
      <vt:lpstr>Ar vaikai lanko papildomus būrelis ne darželyje?</vt:lpstr>
      <vt:lpstr>Tėveliai 100% pritarė, kad darželyje reikalingas muzikinis ir fizinis ugdymas</vt:lpstr>
      <vt:lpstr>Vaikučių savijauta darželyje</vt:lpstr>
      <vt:lpstr>Tėvelių pastebėti trukumai darželyje:</vt:lpstr>
      <vt:lpstr>išvados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Kauno vaikų darželis „Raudonkepuraitė“</dc:title>
  <dc:creator>Lina</dc:creator>
  <cp:lastModifiedBy>Lina</cp:lastModifiedBy>
  <cp:revision>21</cp:revision>
  <dcterms:created xsi:type="dcterms:W3CDTF">2020-08-17T07:20:26Z</dcterms:created>
  <dcterms:modified xsi:type="dcterms:W3CDTF">2020-09-16T08:14:40Z</dcterms:modified>
</cp:coreProperties>
</file>